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6"/>
  </p:sldMasterIdLst>
  <p:sldIdLst>
    <p:sldId id="256" r:id="rId7"/>
    <p:sldId id="257" r:id="rId8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2828"/>
    <a:srgbClr val="EA0000"/>
    <a:srgbClr val="D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B2A5B0-2A50-2965-0107-917105E65A02}" v="28" dt="2024-03-19T07:18:35.1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321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ie Williams" userId="S::kwill@darwinport.com.au::fe777387-cf61-450e-bc50-e1240619b150" providerId="AD" clId="Web-{AAFC3D2F-9668-391B-9FCF-8E19ADA45AB4}"/>
    <pc:docChg chg="modSld">
      <pc:chgData name="Kylie Williams" userId="S::kwill@darwinport.com.au::fe777387-cf61-450e-bc50-e1240619b150" providerId="AD" clId="Web-{AAFC3D2F-9668-391B-9FCF-8E19ADA45AB4}" dt="2022-10-07T00:40:47.436" v="13"/>
      <pc:docMkLst>
        <pc:docMk/>
      </pc:docMkLst>
      <pc:sldChg chg="addSp delSp modSp">
        <pc:chgData name="Kylie Williams" userId="S::kwill@darwinport.com.au::fe777387-cf61-450e-bc50-e1240619b150" providerId="AD" clId="Web-{AAFC3D2F-9668-391B-9FCF-8E19ADA45AB4}" dt="2022-10-07T00:40:47.436" v="13"/>
        <pc:sldMkLst>
          <pc:docMk/>
          <pc:sldMk cId="574302819" sldId="257"/>
        </pc:sldMkLst>
        <pc:spChg chg="mod">
          <ac:chgData name="Kylie Williams" userId="S::kwill@darwinport.com.au::fe777387-cf61-450e-bc50-e1240619b150" providerId="AD" clId="Web-{AAFC3D2F-9668-391B-9FCF-8E19ADA45AB4}" dt="2022-10-07T00:38:49.022" v="5" actId="1076"/>
          <ac:spMkLst>
            <pc:docMk/>
            <pc:sldMk cId="574302819" sldId="257"/>
            <ac:spMk id="12" creationId="{3A3C2547-59B5-D646-196E-2B56F0C09F31}"/>
          </ac:spMkLst>
        </pc:spChg>
        <pc:spChg chg="add mod">
          <ac:chgData name="Kylie Williams" userId="S::kwill@darwinport.com.au::fe777387-cf61-450e-bc50-e1240619b150" providerId="AD" clId="Web-{AAFC3D2F-9668-391B-9FCF-8E19ADA45AB4}" dt="2022-10-07T00:40:47.436" v="13"/>
          <ac:spMkLst>
            <pc:docMk/>
            <pc:sldMk cId="574302819" sldId="257"/>
            <ac:spMk id="13" creationId="{BBF0CCD7-73E7-DCDC-FAF8-824031285F1F}"/>
          </ac:spMkLst>
        </pc:spChg>
        <pc:spChg chg="del">
          <ac:chgData name="Kylie Williams" userId="S::kwill@darwinport.com.au::fe777387-cf61-450e-bc50-e1240619b150" providerId="AD" clId="Web-{AAFC3D2F-9668-391B-9FCF-8E19ADA45AB4}" dt="2022-10-07T00:37:34.971" v="0"/>
          <ac:spMkLst>
            <pc:docMk/>
            <pc:sldMk cId="574302819" sldId="257"/>
            <ac:spMk id="15" creationId="{7FC29673-A9F5-DAEF-D957-C6256644223B}"/>
          </ac:spMkLst>
        </pc:spChg>
        <pc:spChg chg="mod">
          <ac:chgData name="Kylie Williams" userId="S::kwill@darwinport.com.au::fe777387-cf61-450e-bc50-e1240619b150" providerId="AD" clId="Web-{AAFC3D2F-9668-391B-9FCF-8E19ADA45AB4}" dt="2022-10-07T00:39:28.400" v="7" actId="1076"/>
          <ac:spMkLst>
            <pc:docMk/>
            <pc:sldMk cId="574302819" sldId="257"/>
            <ac:spMk id="16" creationId="{9110AB74-39AF-E439-6AC8-EFEA8517D036}"/>
          </ac:spMkLst>
        </pc:spChg>
        <pc:picChg chg="mod">
          <ac:chgData name="Kylie Williams" userId="S::kwill@darwinport.com.au::fe777387-cf61-450e-bc50-e1240619b150" providerId="AD" clId="Web-{AAFC3D2F-9668-391B-9FCF-8E19ADA45AB4}" dt="2022-10-07T00:40:00.714" v="10" actId="1076"/>
          <ac:picMkLst>
            <pc:docMk/>
            <pc:sldMk cId="574302819" sldId="257"/>
            <ac:picMk id="2" creationId="{FB3CD25B-718D-A843-5CEA-454686700F33}"/>
          </ac:picMkLst>
        </pc:picChg>
        <pc:picChg chg="mod">
          <ac:chgData name="Kylie Williams" userId="S::kwill@darwinport.com.au::fe777387-cf61-450e-bc50-e1240619b150" providerId="AD" clId="Web-{AAFC3D2F-9668-391B-9FCF-8E19ADA45AB4}" dt="2022-10-07T00:38:18.255" v="3" actId="1076"/>
          <ac:picMkLst>
            <pc:docMk/>
            <pc:sldMk cId="574302819" sldId="257"/>
            <ac:picMk id="3" creationId="{8E8CE11E-6B9B-38DC-E781-C961C8BE9CFD}"/>
          </ac:picMkLst>
        </pc:picChg>
      </pc:sldChg>
    </pc:docChg>
  </pc:docChgLst>
  <pc:docChgLst>
    <pc:chgData name="Carleen Mitchell" userId="S::vcarl@darwinport.com.au::57ecdb5e-5b33-4628-a84a-ef58ae1e4773" providerId="AD" clId="Web-{4517B1C6-CCBB-7E44-3901-5D5870B0A1A1}"/>
    <pc:docChg chg="modSld">
      <pc:chgData name="Carleen Mitchell" userId="S::vcarl@darwinport.com.au::57ecdb5e-5b33-4628-a84a-ef58ae1e4773" providerId="AD" clId="Web-{4517B1C6-CCBB-7E44-3901-5D5870B0A1A1}" dt="2022-11-29T04:17:36.011" v="2" actId="1076"/>
      <pc:docMkLst>
        <pc:docMk/>
      </pc:docMkLst>
      <pc:sldChg chg="modSp">
        <pc:chgData name="Carleen Mitchell" userId="S::vcarl@darwinport.com.au::57ecdb5e-5b33-4628-a84a-ef58ae1e4773" providerId="AD" clId="Web-{4517B1C6-CCBB-7E44-3901-5D5870B0A1A1}" dt="2022-11-29T04:17:28.245" v="0" actId="1076"/>
        <pc:sldMkLst>
          <pc:docMk/>
          <pc:sldMk cId="236845622" sldId="256"/>
        </pc:sldMkLst>
        <pc:picChg chg="mod">
          <ac:chgData name="Carleen Mitchell" userId="S::vcarl@darwinport.com.au::57ecdb5e-5b33-4628-a84a-ef58ae1e4773" providerId="AD" clId="Web-{4517B1C6-CCBB-7E44-3901-5D5870B0A1A1}" dt="2022-11-29T04:17:28.245" v="0" actId="1076"/>
          <ac:picMkLst>
            <pc:docMk/>
            <pc:sldMk cId="236845622" sldId="256"/>
            <ac:picMk id="2" creationId="{1B1DF1EB-A600-2095-9C20-FC32C7E41D76}"/>
          </ac:picMkLst>
        </pc:picChg>
      </pc:sldChg>
      <pc:sldChg chg="addSp modSp">
        <pc:chgData name="Carleen Mitchell" userId="S::vcarl@darwinport.com.au::57ecdb5e-5b33-4628-a84a-ef58ae1e4773" providerId="AD" clId="Web-{4517B1C6-CCBB-7E44-3901-5D5870B0A1A1}" dt="2022-11-29T04:17:36.011" v="2" actId="1076"/>
        <pc:sldMkLst>
          <pc:docMk/>
          <pc:sldMk cId="574302819" sldId="257"/>
        </pc:sldMkLst>
        <pc:picChg chg="add mod">
          <ac:chgData name="Carleen Mitchell" userId="S::vcarl@darwinport.com.au::57ecdb5e-5b33-4628-a84a-ef58ae1e4773" providerId="AD" clId="Web-{4517B1C6-CCBB-7E44-3901-5D5870B0A1A1}" dt="2022-11-29T04:17:36.011" v="2" actId="1076"/>
          <ac:picMkLst>
            <pc:docMk/>
            <pc:sldMk cId="574302819" sldId="257"/>
            <ac:picMk id="14" creationId="{E386D86B-D954-011B-BA16-68405FF4A291}"/>
          </ac:picMkLst>
        </pc:picChg>
      </pc:sldChg>
    </pc:docChg>
  </pc:docChgLst>
  <pc:docChgLst>
    <pc:chgData name="Kylie Williams" userId="S::kwill@darwinport.com.au::fe777387-cf61-450e-bc50-e1240619b150" providerId="AD" clId="Web-{9622A4CE-1B02-F928-665C-3FF8359651D8}"/>
    <pc:docChg chg="modSld">
      <pc:chgData name="Kylie Williams" userId="S::kwill@darwinport.com.au::fe777387-cf61-450e-bc50-e1240619b150" providerId="AD" clId="Web-{9622A4CE-1B02-F928-665C-3FF8359651D8}" dt="2022-10-07T07:20:54.709" v="44" actId="20577"/>
      <pc:docMkLst>
        <pc:docMk/>
      </pc:docMkLst>
      <pc:sldChg chg="modSp">
        <pc:chgData name="Kylie Williams" userId="S::kwill@darwinport.com.au::fe777387-cf61-450e-bc50-e1240619b150" providerId="AD" clId="Web-{9622A4CE-1B02-F928-665C-3FF8359651D8}" dt="2022-10-07T07:20:54.709" v="44" actId="20577"/>
        <pc:sldMkLst>
          <pc:docMk/>
          <pc:sldMk cId="236845622" sldId="256"/>
        </pc:sldMkLst>
        <pc:spChg chg="mod">
          <ac:chgData name="Kylie Williams" userId="S::kwill@darwinport.com.au::fe777387-cf61-450e-bc50-e1240619b150" providerId="AD" clId="Web-{9622A4CE-1B02-F928-665C-3FF8359651D8}" dt="2022-10-07T07:20:15.364" v="6" actId="20577"/>
          <ac:spMkLst>
            <pc:docMk/>
            <pc:sldMk cId="236845622" sldId="256"/>
            <ac:spMk id="15" creationId="{28B61312-5A2C-2BC6-DF7F-848338AA73E3}"/>
          </ac:spMkLst>
        </pc:spChg>
        <pc:spChg chg="mod">
          <ac:chgData name="Kylie Williams" userId="S::kwill@darwinport.com.au::fe777387-cf61-450e-bc50-e1240619b150" providerId="AD" clId="Web-{9622A4CE-1B02-F928-665C-3FF8359651D8}" dt="2022-10-07T07:20:54.709" v="44" actId="20577"/>
          <ac:spMkLst>
            <pc:docMk/>
            <pc:sldMk cId="236845622" sldId="256"/>
            <ac:spMk id="16" creationId="{CBA4E367-3ACB-CBEF-AC0D-468BD23645E2}"/>
          </ac:spMkLst>
        </pc:spChg>
      </pc:sldChg>
      <pc:sldChg chg="modSp">
        <pc:chgData name="Kylie Williams" userId="S::kwill@darwinport.com.au::fe777387-cf61-450e-bc50-e1240619b150" providerId="AD" clId="Web-{9622A4CE-1B02-F928-665C-3FF8359651D8}" dt="2022-10-07T07:19:05.769" v="3" actId="20577"/>
        <pc:sldMkLst>
          <pc:docMk/>
          <pc:sldMk cId="574302819" sldId="257"/>
        </pc:sldMkLst>
        <pc:spChg chg="mod">
          <ac:chgData name="Kylie Williams" userId="S::kwill@darwinport.com.au::fe777387-cf61-450e-bc50-e1240619b150" providerId="AD" clId="Web-{9622A4CE-1B02-F928-665C-3FF8359651D8}" dt="2022-10-07T07:19:05.769" v="3" actId="20577"/>
          <ac:spMkLst>
            <pc:docMk/>
            <pc:sldMk cId="574302819" sldId="257"/>
            <ac:spMk id="13" creationId="{BBF0CCD7-73E7-DCDC-FAF8-824031285F1F}"/>
          </ac:spMkLst>
        </pc:spChg>
      </pc:sldChg>
    </pc:docChg>
  </pc:docChgLst>
  <pc:docChgLst>
    <pc:chgData clId="Web-{4517B1C6-CCBB-7E44-3901-5D5870B0A1A1}"/>
    <pc:docChg chg="modSld">
      <pc:chgData name="" userId="" providerId="" clId="Web-{4517B1C6-CCBB-7E44-3901-5D5870B0A1A1}" dt="2022-11-29T04:17:21.431" v="0"/>
      <pc:docMkLst>
        <pc:docMk/>
      </pc:docMkLst>
      <pc:sldChg chg="addSp modSp">
        <pc:chgData name="" userId="" providerId="" clId="Web-{4517B1C6-CCBB-7E44-3901-5D5870B0A1A1}" dt="2022-11-29T04:17:21.431" v="0"/>
        <pc:sldMkLst>
          <pc:docMk/>
          <pc:sldMk cId="236845622" sldId="256"/>
        </pc:sldMkLst>
        <pc:picChg chg="add mod">
          <ac:chgData name="" userId="" providerId="" clId="Web-{4517B1C6-CCBB-7E44-3901-5D5870B0A1A1}" dt="2022-11-29T04:17:21.431" v="0"/>
          <ac:picMkLst>
            <pc:docMk/>
            <pc:sldMk cId="236845622" sldId="256"/>
            <ac:picMk id="2" creationId="{1B1DF1EB-A600-2095-9C20-FC32C7E41D76}"/>
          </ac:picMkLst>
        </pc:picChg>
      </pc:sldChg>
    </pc:docChg>
  </pc:docChgLst>
  <pc:docChgLst>
    <pc:chgData name="Carleen Mitchell" userId="S::vcarl@darwinport.com.au::57ecdb5e-5b33-4628-a84a-ef58ae1e4773" providerId="AD" clId="Web-{E1F22A7A-4F45-A168-B9B6-130B01B8BEB4}"/>
    <pc:docChg chg="modSld">
      <pc:chgData name="Carleen Mitchell" userId="S::vcarl@darwinport.com.au::57ecdb5e-5b33-4628-a84a-ef58ae1e4773" providerId="AD" clId="Web-{E1F22A7A-4F45-A168-B9B6-130B01B8BEB4}" dt="2022-11-29T03:57:21.563" v="11"/>
      <pc:docMkLst>
        <pc:docMk/>
      </pc:docMkLst>
      <pc:sldChg chg="modSp">
        <pc:chgData name="Carleen Mitchell" userId="S::vcarl@darwinport.com.au::57ecdb5e-5b33-4628-a84a-ef58ae1e4773" providerId="AD" clId="Web-{E1F22A7A-4F45-A168-B9B6-130B01B8BEB4}" dt="2022-11-29T03:57:04.782" v="5" actId="20577"/>
        <pc:sldMkLst>
          <pc:docMk/>
          <pc:sldMk cId="236845622" sldId="256"/>
        </pc:sldMkLst>
        <pc:spChg chg="mod">
          <ac:chgData name="Carleen Mitchell" userId="S::vcarl@darwinport.com.au::57ecdb5e-5b33-4628-a84a-ef58ae1e4773" providerId="AD" clId="Web-{E1F22A7A-4F45-A168-B9B6-130B01B8BEB4}" dt="2022-11-29T03:57:04.782" v="5" actId="20577"/>
          <ac:spMkLst>
            <pc:docMk/>
            <pc:sldMk cId="236845622" sldId="256"/>
            <ac:spMk id="6" creationId="{A3BB90BE-4BB1-43D1-AE37-EE020139075D}"/>
          </ac:spMkLst>
        </pc:spChg>
      </pc:sldChg>
      <pc:sldChg chg="modSp">
        <pc:chgData name="Carleen Mitchell" userId="S::vcarl@darwinport.com.au::57ecdb5e-5b33-4628-a84a-ef58ae1e4773" providerId="AD" clId="Web-{E1F22A7A-4F45-A168-B9B6-130B01B8BEB4}" dt="2022-11-29T03:57:21.563" v="11"/>
        <pc:sldMkLst>
          <pc:docMk/>
          <pc:sldMk cId="574302819" sldId="257"/>
        </pc:sldMkLst>
        <pc:spChg chg="mod">
          <ac:chgData name="Carleen Mitchell" userId="S::vcarl@darwinport.com.au::57ecdb5e-5b33-4628-a84a-ef58ae1e4773" providerId="AD" clId="Web-{E1F22A7A-4F45-A168-B9B6-130B01B8BEB4}" dt="2022-11-29T03:57:21.563" v="11"/>
          <ac:spMkLst>
            <pc:docMk/>
            <pc:sldMk cId="574302819" sldId="257"/>
            <ac:spMk id="6" creationId="{D8E2F722-BEE5-4092-9594-9E4CEC892B07}"/>
          </ac:spMkLst>
        </pc:spChg>
      </pc:sldChg>
    </pc:docChg>
  </pc:docChgLst>
  <pc:docChgLst>
    <pc:chgData name="Kylie Williams" userId="fe777387-cf61-450e-bc50-e1240619b150" providerId="ADAL" clId="{90613EC1-66F3-49B3-B168-095B6883C896}"/>
    <pc:docChg chg="undo custSel modSld">
      <pc:chgData name="Kylie Williams" userId="fe777387-cf61-450e-bc50-e1240619b150" providerId="ADAL" clId="{90613EC1-66F3-49B3-B168-095B6883C896}" dt="2022-10-06T07:34:18.896" v="31" actId="14100"/>
      <pc:docMkLst>
        <pc:docMk/>
      </pc:docMkLst>
      <pc:sldChg chg="addSp modSp mod">
        <pc:chgData name="Kylie Williams" userId="fe777387-cf61-450e-bc50-e1240619b150" providerId="ADAL" clId="{90613EC1-66F3-49B3-B168-095B6883C896}" dt="2022-10-06T07:34:18.896" v="31" actId="14100"/>
        <pc:sldMkLst>
          <pc:docMk/>
          <pc:sldMk cId="574302819" sldId="257"/>
        </pc:sldMkLst>
        <pc:spChg chg="mod">
          <ac:chgData name="Kylie Williams" userId="fe777387-cf61-450e-bc50-e1240619b150" providerId="ADAL" clId="{90613EC1-66F3-49B3-B168-095B6883C896}" dt="2022-10-06T07:30:38.837" v="4" actId="1076"/>
          <ac:spMkLst>
            <pc:docMk/>
            <pc:sldMk cId="574302819" sldId="257"/>
            <ac:spMk id="16" creationId="{9110AB74-39AF-E439-6AC8-EFEA8517D036}"/>
          </ac:spMkLst>
        </pc:spChg>
        <pc:spChg chg="add mod">
          <ac:chgData name="Kylie Williams" userId="fe777387-cf61-450e-bc50-e1240619b150" providerId="ADAL" clId="{90613EC1-66F3-49B3-B168-095B6883C896}" dt="2022-10-06T07:32:16.363" v="13" actId="255"/>
          <ac:spMkLst>
            <pc:docMk/>
            <pc:sldMk cId="574302819" sldId="257"/>
            <ac:spMk id="32" creationId="{A7DE61D0-C94C-9814-5155-5FE18A00AF68}"/>
          </ac:spMkLst>
        </pc:spChg>
        <pc:spChg chg="add mod">
          <ac:chgData name="Kylie Williams" userId="fe777387-cf61-450e-bc50-e1240619b150" providerId="ADAL" clId="{90613EC1-66F3-49B3-B168-095B6883C896}" dt="2022-10-06T07:34:18.896" v="31" actId="14100"/>
          <ac:spMkLst>
            <pc:docMk/>
            <pc:sldMk cId="574302819" sldId="257"/>
            <ac:spMk id="33" creationId="{95CA5D8C-EBB9-664F-C43C-E7E20A8D12A6}"/>
          </ac:spMkLst>
        </pc:spChg>
        <pc:spChg chg="add mod">
          <ac:chgData name="Kylie Williams" userId="fe777387-cf61-450e-bc50-e1240619b150" providerId="ADAL" clId="{90613EC1-66F3-49B3-B168-095B6883C896}" dt="2022-10-06T07:32:07.748" v="12" actId="255"/>
          <ac:spMkLst>
            <pc:docMk/>
            <pc:sldMk cId="574302819" sldId="257"/>
            <ac:spMk id="34" creationId="{873DE5EB-1B1F-6784-2C99-7A6AC51EAD38}"/>
          </ac:spMkLst>
        </pc:spChg>
        <pc:spChg chg="add mod">
          <ac:chgData name="Kylie Williams" userId="fe777387-cf61-450e-bc50-e1240619b150" providerId="ADAL" clId="{90613EC1-66F3-49B3-B168-095B6883C896}" dt="2022-10-06T07:32:24.020" v="14" actId="255"/>
          <ac:spMkLst>
            <pc:docMk/>
            <pc:sldMk cId="574302819" sldId="257"/>
            <ac:spMk id="35" creationId="{FA2BDBBF-0201-A4F4-5F6F-A01C0C7E85BE}"/>
          </ac:spMkLst>
        </pc:spChg>
        <pc:spChg chg="add mod">
          <ac:chgData name="Kylie Williams" userId="fe777387-cf61-450e-bc50-e1240619b150" providerId="ADAL" clId="{90613EC1-66F3-49B3-B168-095B6883C896}" dt="2022-10-06T07:29:32.180" v="0"/>
          <ac:spMkLst>
            <pc:docMk/>
            <pc:sldMk cId="574302819" sldId="257"/>
            <ac:spMk id="36" creationId="{CD4139D9-DCF6-B137-8FBD-94DEB2C2EB94}"/>
          </ac:spMkLst>
        </pc:spChg>
        <pc:spChg chg="add mod">
          <ac:chgData name="Kylie Williams" userId="fe777387-cf61-450e-bc50-e1240619b150" providerId="ADAL" clId="{90613EC1-66F3-49B3-B168-095B6883C896}" dt="2022-10-06T07:33:49.550" v="28" actId="14100"/>
          <ac:spMkLst>
            <pc:docMk/>
            <pc:sldMk cId="574302819" sldId="257"/>
            <ac:spMk id="37" creationId="{BABC7D99-8222-AA26-C34A-B07E645FB573}"/>
          </ac:spMkLst>
        </pc:spChg>
        <pc:spChg chg="add mod">
          <ac:chgData name="Kylie Williams" userId="fe777387-cf61-450e-bc50-e1240619b150" providerId="ADAL" clId="{90613EC1-66F3-49B3-B168-095B6883C896}" dt="2022-10-06T07:34:13.706" v="30" actId="14100"/>
          <ac:spMkLst>
            <pc:docMk/>
            <pc:sldMk cId="574302819" sldId="257"/>
            <ac:spMk id="38" creationId="{CF077248-4506-D9D8-0FFE-7A4BA4860AB0}"/>
          </ac:spMkLst>
        </pc:spChg>
        <pc:spChg chg="add mod">
          <ac:chgData name="Kylie Williams" userId="fe777387-cf61-450e-bc50-e1240619b150" providerId="ADAL" clId="{90613EC1-66F3-49B3-B168-095B6883C896}" dt="2022-10-06T07:34:04.883" v="29" actId="14100"/>
          <ac:spMkLst>
            <pc:docMk/>
            <pc:sldMk cId="574302819" sldId="257"/>
            <ac:spMk id="39" creationId="{6A6A6F5B-19FF-9625-6AC8-508D3B150310}"/>
          </ac:spMkLst>
        </pc:spChg>
        <pc:grpChg chg="add mod">
          <ac:chgData name="Kylie Williams" userId="fe777387-cf61-450e-bc50-e1240619b150" providerId="ADAL" clId="{90613EC1-66F3-49B3-B168-095B6883C896}" dt="2022-10-06T07:33:43.903" v="27" actId="1076"/>
          <ac:grpSpMkLst>
            <pc:docMk/>
            <pc:sldMk cId="574302819" sldId="257"/>
            <ac:grpSpMk id="31" creationId="{5EFBB2EA-DE80-E98E-44E0-936FBCD797D8}"/>
          </ac:grpSpMkLst>
        </pc:grpChg>
      </pc:sldChg>
    </pc:docChg>
  </pc:docChgLst>
  <pc:docChgLst>
    <pc:chgData name="Kylie Williams" userId="S::kwill@darwinport.com.au::fe777387-cf61-450e-bc50-e1240619b150" providerId="AD" clId="Web-{D015D102-D24E-526F-FB17-DC52F744CBD7}"/>
    <pc:docChg chg="modSld">
      <pc:chgData name="Kylie Williams" userId="S::kwill@darwinport.com.au::fe777387-cf61-450e-bc50-e1240619b150" providerId="AD" clId="Web-{D015D102-D24E-526F-FB17-DC52F744CBD7}" dt="2022-10-07T05:59:30.326" v="3" actId="1076"/>
      <pc:docMkLst>
        <pc:docMk/>
      </pc:docMkLst>
      <pc:sldChg chg="modSp">
        <pc:chgData name="Kylie Williams" userId="S::kwill@darwinport.com.au::fe777387-cf61-450e-bc50-e1240619b150" providerId="AD" clId="Web-{D015D102-D24E-526F-FB17-DC52F744CBD7}" dt="2022-10-07T05:59:30.326" v="3" actId="1076"/>
        <pc:sldMkLst>
          <pc:docMk/>
          <pc:sldMk cId="574302819" sldId="257"/>
        </pc:sldMkLst>
        <pc:spChg chg="mod">
          <ac:chgData name="Kylie Williams" userId="S::kwill@darwinport.com.au::fe777387-cf61-450e-bc50-e1240619b150" providerId="AD" clId="Web-{D015D102-D24E-526F-FB17-DC52F744CBD7}" dt="2022-10-07T05:59:24.685" v="2" actId="1076"/>
          <ac:spMkLst>
            <pc:docMk/>
            <pc:sldMk cId="574302819" sldId="257"/>
            <ac:spMk id="10" creationId="{58436801-F542-F34C-DA15-E9AEE186DF88}"/>
          </ac:spMkLst>
        </pc:spChg>
        <pc:spChg chg="mod">
          <ac:chgData name="Kylie Williams" userId="S::kwill@darwinport.com.au::fe777387-cf61-450e-bc50-e1240619b150" providerId="AD" clId="Web-{D015D102-D24E-526F-FB17-DC52F744CBD7}" dt="2022-10-07T05:59:30.326" v="3" actId="1076"/>
          <ac:spMkLst>
            <pc:docMk/>
            <pc:sldMk cId="574302819" sldId="257"/>
            <ac:spMk id="11" creationId="{58436801-F542-F34C-DA15-E9AEE186DF88}"/>
          </ac:spMkLst>
        </pc:spChg>
        <pc:spChg chg="mod">
          <ac:chgData name="Kylie Williams" userId="S::kwill@darwinport.com.au::fe777387-cf61-450e-bc50-e1240619b150" providerId="AD" clId="Web-{D015D102-D24E-526F-FB17-DC52F744CBD7}" dt="2022-10-07T05:58:49.074" v="0" actId="1076"/>
          <ac:spMkLst>
            <pc:docMk/>
            <pc:sldMk cId="574302819" sldId="257"/>
            <ac:spMk id="26" creationId="{816D1933-B3EE-05B3-5662-5C599DA8253D}"/>
          </ac:spMkLst>
        </pc:spChg>
        <pc:spChg chg="mod">
          <ac:chgData name="Kylie Williams" userId="S::kwill@darwinport.com.au::fe777387-cf61-450e-bc50-e1240619b150" providerId="AD" clId="Web-{D015D102-D24E-526F-FB17-DC52F744CBD7}" dt="2022-10-07T05:59:10.388" v="1" actId="1076"/>
          <ac:spMkLst>
            <pc:docMk/>
            <pc:sldMk cId="574302819" sldId="257"/>
            <ac:spMk id="27" creationId="{0F71828A-25A9-43BA-9452-A28C1CB4C8CB}"/>
          </ac:spMkLst>
        </pc:spChg>
      </pc:sldChg>
    </pc:docChg>
  </pc:docChgLst>
  <pc:docChgLst>
    <pc:chgData name="Scott Wilson" userId="S::swils@darwinport.com.au::1e24e820-6a95-4bb2-b27a-55c7fa1d1077" providerId="AD" clId="Web-{13B2A5B0-2A50-2965-0107-917105E65A02}"/>
    <pc:docChg chg="modSld">
      <pc:chgData name="Scott Wilson" userId="S::swils@darwinport.com.au::1e24e820-6a95-4bb2-b27a-55c7fa1d1077" providerId="AD" clId="Web-{13B2A5B0-2A50-2965-0107-917105E65A02}" dt="2024-03-19T07:18:35.122" v="24" actId="14100"/>
      <pc:docMkLst>
        <pc:docMk/>
      </pc:docMkLst>
      <pc:sldChg chg="modSp">
        <pc:chgData name="Scott Wilson" userId="S::swils@darwinport.com.au::1e24e820-6a95-4bb2-b27a-55c7fa1d1077" providerId="AD" clId="Web-{13B2A5B0-2A50-2965-0107-917105E65A02}" dt="2024-03-19T07:18:35.122" v="24" actId="14100"/>
        <pc:sldMkLst>
          <pc:docMk/>
          <pc:sldMk cId="236845622" sldId="256"/>
        </pc:sldMkLst>
        <pc:spChg chg="mod">
          <ac:chgData name="Scott Wilson" userId="S::swils@darwinport.com.au::1e24e820-6a95-4bb2-b27a-55c7fa1d1077" providerId="AD" clId="Web-{13B2A5B0-2A50-2965-0107-917105E65A02}" dt="2024-03-19T07:18:35.122" v="24" actId="14100"/>
          <ac:spMkLst>
            <pc:docMk/>
            <pc:sldMk cId="236845622" sldId="256"/>
            <ac:spMk id="14" creationId="{07B02A83-9CAE-2D2A-AA77-F14BD02C8959}"/>
          </ac:spMkLst>
        </pc:spChg>
        <pc:spChg chg="mod">
          <ac:chgData name="Scott Wilson" userId="S::swils@darwinport.com.au::1e24e820-6a95-4bb2-b27a-55c7fa1d1077" providerId="AD" clId="Web-{13B2A5B0-2A50-2965-0107-917105E65A02}" dt="2024-03-19T07:17:51.326" v="13" actId="14100"/>
          <ac:spMkLst>
            <pc:docMk/>
            <pc:sldMk cId="236845622" sldId="256"/>
            <ac:spMk id="16" creationId="{CBA4E367-3ACB-CBEF-AC0D-468BD23645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1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8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8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0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0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6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70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3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8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75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0C4B80-7782-45CF-8FDF-999324DAD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8" y="63876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F87091D9-C1A5-4714-AF23-1590EA827BB3}"/>
              </a:ext>
            </a:extLst>
          </p:cNvPr>
          <p:cNvSpPr txBox="1">
            <a:spLocks/>
          </p:cNvSpPr>
          <p:nvPr/>
        </p:nvSpPr>
        <p:spPr>
          <a:xfrm>
            <a:off x="117486" y="633910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A3BB90BE-4BB1-43D1-AE37-EE020139075D}"/>
              </a:ext>
            </a:extLst>
          </p:cNvPr>
          <p:cNvSpPr txBox="1">
            <a:spLocks/>
          </p:cNvSpPr>
          <p:nvPr/>
        </p:nvSpPr>
        <p:spPr>
          <a:xfrm>
            <a:off x="4556421" y="200773"/>
            <a:ext cx="2180714" cy="510633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 dirty="0">
                <a:latin typeface="+mn-lt"/>
              </a:rPr>
              <a:t>MSB PASSAGE PLAN</a:t>
            </a:r>
            <a:endParaRPr lang="en-AU" sz="675" dirty="0">
              <a:solidFill>
                <a:srgbClr val="595959"/>
              </a:solidFill>
              <a:latin typeface="+mn-lt"/>
              <a:cs typeface="Times New Roman"/>
            </a:endParaRPr>
          </a:p>
          <a:p>
            <a:pPr algn="r"/>
            <a:r>
              <a:rPr lang="en-US" sz="1350" b="1">
                <a:latin typeface="+mn-lt"/>
              </a:rPr>
              <a:t>PIL-PP-12</a:t>
            </a:r>
            <a:br>
              <a:rPr lang="en-US" sz="1350" b="1" dirty="0">
                <a:latin typeface="+mn-lt"/>
              </a:rPr>
            </a:br>
            <a:endParaRPr lang="en-AU" sz="1350" b="1">
              <a:latin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60F21D-2CB0-418F-9B77-B8DA57FB8C14}"/>
              </a:ext>
            </a:extLst>
          </p:cNvPr>
          <p:cNvSpPr/>
          <p:nvPr/>
        </p:nvSpPr>
        <p:spPr>
          <a:xfrm>
            <a:off x="0" y="8902374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A4E367-3ACB-CBEF-AC0D-468BD23645E2}"/>
              </a:ext>
            </a:extLst>
          </p:cNvPr>
          <p:cNvSpPr txBox="1"/>
          <p:nvPr/>
        </p:nvSpPr>
        <p:spPr>
          <a:xfrm>
            <a:off x="246223" y="8153131"/>
            <a:ext cx="6443469" cy="6232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68580" tIns="34290" rIns="68580" bIns="34290" rtlCol="0" anchor="t">
            <a:spAutoFit/>
          </a:bodyPr>
          <a:lstStyle/>
          <a:p>
            <a:endParaRPr lang="en-AU" sz="900" b="1"/>
          </a:p>
          <a:p>
            <a:r>
              <a:rPr lang="en-AU" sz="900" b="1" dirty="0"/>
              <a:t>MASTER:___________________________________                                                     SIGNATURE:___________________________</a:t>
            </a:r>
            <a:endParaRPr lang="en-AU" sz="900" b="1" dirty="0">
              <a:cs typeface="Calibri"/>
            </a:endParaRPr>
          </a:p>
          <a:p>
            <a:endParaRPr lang="en-AU" sz="900" b="1">
              <a:cs typeface="Calibri"/>
            </a:endParaRPr>
          </a:p>
          <a:p>
            <a:r>
              <a:rPr lang="en-AU" sz="900" b="1" dirty="0"/>
              <a:t>PILOT:_____________________________________                                                     SIGNATURE:___________________________</a:t>
            </a:r>
            <a:endParaRPr lang="en-AU" sz="900" b="1" dirty="0">
              <a:cs typeface="Calibri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88CA441-5BCC-3213-4CC4-256277E94BB3}"/>
              </a:ext>
            </a:extLst>
          </p:cNvPr>
          <p:cNvSpPr txBox="1"/>
          <p:nvPr/>
        </p:nvSpPr>
        <p:spPr>
          <a:xfrm>
            <a:off x="252895" y="7991387"/>
            <a:ext cx="5290794" cy="2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75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PRINCIPLES OF BRIDGE RESOURCE MANAGEMENT MUST BE ADHERED TO AT ALL TIMES</a:t>
            </a:r>
            <a:endParaRPr lang="en-AU" sz="75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ED95F53A-C3C6-FC0D-41F4-75F60B330423}"/>
              </a:ext>
            </a:extLst>
          </p:cNvPr>
          <p:cNvSpPr txBox="1">
            <a:spLocks/>
          </p:cNvSpPr>
          <p:nvPr/>
        </p:nvSpPr>
        <p:spPr>
          <a:xfrm>
            <a:off x="253152" y="8789231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7B02A83-9CAE-2D2A-AA77-F14BD02C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7082" y="8746781"/>
            <a:ext cx="1529837" cy="181347"/>
          </a:xfrm>
        </p:spPr>
        <p:txBody>
          <a:bodyPr/>
          <a:lstStyle/>
          <a:p>
            <a:r>
              <a:rPr lang="en-AU" dirty="0">
                <a:ea typeface="Calibri"/>
                <a:cs typeface="Calibri"/>
              </a:rPr>
              <a:t>Revised March 2024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8B61312-5A2C-2BC6-DF7F-848338AA73E3}"/>
              </a:ext>
            </a:extLst>
          </p:cNvPr>
          <p:cNvSpPr txBox="1"/>
          <p:nvPr/>
        </p:nvSpPr>
        <p:spPr>
          <a:xfrm>
            <a:off x="414268" y="823810"/>
            <a:ext cx="5838724" cy="9551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dirty="0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NAME OF VESSEL: ___________________________________                      DATE: _____________________</a:t>
            </a: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POB TIME: ____________________ GT:__________________                      DRAUGHT  F: _______________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BERTH : ______________________  LOA:_________________                     DRAUGHT  A: _______________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i="1">
              <a:solidFill>
                <a:srgbClr val="FF0000"/>
              </a:solidFill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i="1" dirty="0">
                <a:solidFill>
                  <a:srgbClr val="FF0000"/>
                </a:solidFill>
                <a:cs typeface="Calibri"/>
              </a:rPr>
              <a:t>STARBOARD SIDE ALONGSIDE</a:t>
            </a:r>
            <a:endParaRPr lang="en-US" sz="900" b="1" i="1" dirty="0">
              <a:solidFill>
                <a:srgbClr val="FF0000"/>
              </a:solidFill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600">
              <a:cs typeface="Calibri"/>
            </a:endParaRPr>
          </a:p>
        </p:txBody>
      </p:sp>
      <p:pic>
        <p:nvPicPr>
          <p:cNvPr id="17" name="Picture 17" descr="Table&#10;&#10;Description automatically generated">
            <a:extLst>
              <a:ext uri="{FF2B5EF4-FFF2-40B4-BE49-F238E27FC236}">
                <a16:creationId xmlns:a16="http://schemas.microsoft.com/office/drawing/2014/main" id="{FEB6317F-ED94-3B4C-6D2D-F2E5E78816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135" y="1832173"/>
            <a:ext cx="5878045" cy="2739818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pic>
        <p:nvPicPr>
          <p:cNvPr id="18" name="Picture 18" descr="Map&#10;&#10;Description automatically generated">
            <a:extLst>
              <a:ext uri="{FF2B5EF4-FFF2-40B4-BE49-F238E27FC236}">
                <a16:creationId xmlns:a16="http://schemas.microsoft.com/office/drawing/2014/main" id="{1B79F93E-37B4-4DB1-6D9F-4F63A59F63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134" y="4630288"/>
            <a:ext cx="3592043" cy="3362853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10" name="Text Box 459">
            <a:extLst>
              <a:ext uri="{FF2B5EF4-FFF2-40B4-BE49-F238E27FC236}">
                <a16:creationId xmlns:a16="http://schemas.microsoft.com/office/drawing/2014/main" id="{279A7799-9C85-7894-3490-8263CC3B8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179" y="6061666"/>
            <a:ext cx="666878" cy="1726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600" b="1">
                <a:latin typeface="Times New Roman"/>
                <a:ea typeface="Times New Roman" panose="02020603050405020304" pitchFamily="18" charset="0"/>
                <a:cs typeface="Times New Roman"/>
              </a:rPr>
              <a:t>015°/ 195°</a:t>
            </a:r>
            <a:endParaRPr lang="en-AU" sz="900">
              <a:latin typeface="Times New Roman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9" name="Text Box 458">
            <a:extLst>
              <a:ext uri="{FF2B5EF4-FFF2-40B4-BE49-F238E27FC236}">
                <a16:creationId xmlns:a16="http://schemas.microsoft.com/office/drawing/2014/main" id="{F8C0E239-4E33-9830-6B98-4BC04A029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983" y="7235222"/>
            <a:ext cx="665541" cy="16464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600" b="1">
                <a:latin typeface="Times New Roman" panose="02020603050405020304" pitchFamily="18" charset="0"/>
                <a:ea typeface="Times New Roman" panose="02020603050405020304" pitchFamily="18" charset="0"/>
              </a:rPr>
              <a:t>055° /  235°</a:t>
            </a:r>
            <a:endParaRPr lang="en-AU" sz="9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B65CFD9B-1CEE-7281-9748-613C68EC34B5}"/>
              </a:ext>
            </a:extLst>
          </p:cNvPr>
          <p:cNvSpPr txBox="1"/>
          <p:nvPr/>
        </p:nvSpPr>
        <p:spPr>
          <a:xfrm>
            <a:off x="4086195" y="5254508"/>
            <a:ext cx="2254019" cy="8079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1">
                <a:latin typeface="Arial"/>
                <a:cs typeface="Arial"/>
              </a:rPr>
              <a:t>MANOEUVRE:</a:t>
            </a:r>
          </a:p>
          <a:p>
            <a:r>
              <a:rPr lang="en-US" sz="1000">
                <a:ea typeface="+mn-lt"/>
                <a:cs typeface="+mn-lt"/>
              </a:rPr>
              <a:t>Transits of the Darwin Marine Supply Base channel are subject to tidal constraints and must be conducted in accordance with Port Notice PN/019 </a:t>
            </a:r>
            <a:endParaRPr lang="en-US" sz="1000">
              <a:cs typeface="Calibri"/>
            </a:endParaRPr>
          </a:p>
        </p:txBody>
      </p:sp>
      <p:pic>
        <p:nvPicPr>
          <p:cNvPr id="22" name="Picture 22" descr="Table&#10;&#10;Description automatically generated">
            <a:extLst>
              <a:ext uri="{FF2B5EF4-FFF2-40B4-BE49-F238E27FC236}">
                <a16:creationId xmlns:a16="http://schemas.microsoft.com/office/drawing/2014/main" id="{9264026F-0707-1404-1B42-BFD7942F6F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6019" y="6531069"/>
            <a:ext cx="2061883" cy="704290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B1DF1EB-A600-2095-9C20-FC32C7E41D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1622" y="8901744"/>
            <a:ext cx="2533650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4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11987F-207B-49E1-AFE8-2EEAA85FF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7" y="127097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7E168352-F98A-4005-9F07-74B4BFC45CC8}"/>
              </a:ext>
            </a:extLst>
          </p:cNvPr>
          <p:cNvSpPr txBox="1">
            <a:spLocks/>
          </p:cNvSpPr>
          <p:nvPr/>
        </p:nvSpPr>
        <p:spPr>
          <a:xfrm>
            <a:off x="127097" y="662173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8E2F722-BEE5-4092-9594-9E4CEC892B07}"/>
              </a:ext>
            </a:extLst>
          </p:cNvPr>
          <p:cNvSpPr txBox="1">
            <a:spLocks/>
          </p:cNvSpPr>
          <p:nvPr/>
        </p:nvSpPr>
        <p:spPr>
          <a:xfrm>
            <a:off x="4603224" y="250990"/>
            <a:ext cx="2180714" cy="79498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 dirty="0">
                <a:latin typeface="+mn-lt"/>
              </a:rPr>
              <a:t>MSB PASSAGE PLAN</a:t>
            </a:r>
          </a:p>
          <a:p>
            <a:pPr algn="r"/>
            <a:r>
              <a:rPr lang="en-US" sz="1350" b="1">
                <a:latin typeface="+mn-lt"/>
              </a:rPr>
              <a:t>PIL-PP-12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A6189-550D-4FCD-8579-0A79DCDE364B}"/>
              </a:ext>
            </a:extLst>
          </p:cNvPr>
          <p:cNvSpPr/>
          <p:nvPr/>
        </p:nvSpPr>
        <p:spPr>
          <a:xfrm>
            <a:off x="0" y="8909255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A0C66BC-E10C-45EC-9FEF-DEA1DC0FC697}"/>
              </a:ext>
            </a:extLst>
          </p:cNvPr>
          <p:cNvSpPr txBox="1">
            <a:spLocks/>
          </p:cNvSpPr>
          <p:nvPr/>
        </p:nvSpPr>
        <p:spPr>
          <a:xfrm>
            <a:off x="101058" y="8738700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3CD25B-718D-A843-5CEA-454686700F3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698"/>
          <a:stretch/>
        </p:blipFill>
        <p:spPr bwMode="auto">
          <a:xfrm>
            <a:off x="414228" y="1219989"/>
            <a:ext cx="6142551" cy="44327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E8CE11E-6B9B-38DC-E781-C961C8BE9CF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68"/>
          <a:stretch/>
        </p:blipFill>
        <p:spPr bwMode="auto">
          <a:xfrm>
            <a:off x="422798" y="5528778"/>
            <a:ext cx="6139208" cy="300754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 Box 446">
            <a:extLst>
              <a:ext uri="{FF2B5EF4-FFF2-40B4-BE49-F238E27FC236}">
                <a16:creationId xmlns:a16="http://schemas.microsoft.com/office/drawing/2014/main" id="{3A3C2547-59B5-D646-196E-2B56F0C09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371" y="6954849"/>
            <a:ext cx="643015" cy="1560316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>
              <a:spcAft>
                <a:spcPts val="300"/>
              </a:spcAft>
            </a:pPr>
            <a:r>
              <a:rPr lang="en-AU" sz="600" b="1" u="sng">
                <a:latin typeface="Calibri"/>
                <a:ea typeface="Times New Roman" panose="02020603050405020304" pitchFamily="18" charset="0"/>
                <a:cs typeface="Arial"/>
              </a:rPr>
              <a:t>TUGS</a:t>
            </a:r>
            <a:endParaRPr lang="en-AU" sz="600">
              <a:latin typeface="Calibri"/>
              <a:ea typeface="Times New Roman" panose="02020603050405020304" pitchFamily="18" charset="0"/>
              <a:cs typeface="Arial"/>
            </a:endParaRP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PALMERSTON &amp; STOKES</a:t>
            </a: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(ASD 83T)</a:t>
            </a:r>
          </a:p>
          <a:p>
            <a:endParaRPr lang="en-AU" sz="60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 STOCKTON &amp; MACQUARIE</a:t>
            </a:r>
          </a:p>
          <a:p>
            <a:pPr>
              <a:spcAft>
                <a:spcPts val="300"/>
              </a:spcAft>
            </a:pPr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 (ASD  82T)</a:t>
            </a: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 MATARANKA</a:t>
            </a: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(ASD 70T)</a:t>
            </a:r>
          </a:p>
          <a:p>
            <a:endParaRPr lang="en-AU" sz="60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AU" sz="600">
                <a:latin typeface="Calibri"/>
                <a:ea typeface="Times New Roman" panose="02020603050405020304" pitchFamily="18" charset="0"/>
                <a:cs typeface="Arial"/>
              </a:rPr>
              <a:t>WOYONG </a:t>
            </a:r>
            <a:endParaRPr lang="en-AU" sz="60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AU" sz="300">
                <a:latin typeface="Arial"/>
                <a:ea typeface="Times New Roman" panose="02020603050405020304" pitchFamily="18" charset="0"/>
                <a:cs typeface="Arial"/>
              </a:rPr>
              <a:t> </a:t>
            </a:r>
            <a:r>
              <a:rPr lang="en-AU" sz="600">
                <a:latin typeface="Arial"/>
                <a:ea typeface="Times New Roman" panose="02020603050405020304" pitchFamily="18" charset="0"/>
                <a:cs typeface="Arial"/>
              </a:rPr>
              <a:t>(ASD 47)</a:t>
            </a:r>
          </a:p>
          <a:p>
            <a:endParaRPr lang="en-AU" sz="338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6" name="Flowchart: Summing Junction 25">
            <a:extLst>
              <a:ext uri="{FF2B5EF4-FFF2-40B4-BE49-F238E27FC236}">
                <a16:creationId xmlns:a16="http://schemas.microsoft.com/office/drawing/2014/main" id="{816D1933-B3EE-05B3-5662-5C599DA8253D}"/>
              </a:ext>
            </a:extLst>
          </p:cNvPr>
          <p:cNvSpPr/>
          <p:nvPr/>
        </p:nvSpPr>
        <p:spPr>
          <a:xfrm>
            <a:off x="3343675" y="2914609"/>
            <a:ext cx="274652" cy="236552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sp>
        <p:nvSpPr>
          <p:cNvPr id="27" name="Flowchart: Summing Junction 26">
            <a:extLst>
              <a:ext uri="{FF2B5EF4-FFF2-40B4-BE49-F238E27FC236}">
                <a16:creationId xmlns:a16="http://schemas.microsoft.com/office/drawing/2014/main" id="{0F71828A-25A9-43BA-9452-A28C1CB4C8CB}"/>
              </a:ext>
            </a:extLst>
          </p:cNvPr>
          <p:cNvSpPr/>
          <p:nvPr/>
        </p:nvSpPr>
        <p:spPr>
          <a:xfrm>
            <a:off x="3527357" y="3105816"/>
            <a:ext cx="308269" cy="223665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B17D43-E017-FA58-CC75-C6CA45A5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36670" y="8741236"/>
            <a:ext cx="1554537" cy="113020"/>
          </a:xfrm>
        </p:spPr>
        <p:txBody>
          <a:bodyPr/>
          <a:lstStyle/>
          <a:p>
            <a:fld id="{BF56D139-EC84-48C7-B62B-3311C87E1006}" type="slidenum">
              <a:rPr lang="en-AU" smtClean="0"/>
              <a:t>2</a:t>
            </a:fld>
            <a:endParaRPr lang="en-US"/>
          </a:p>
        </p:txBody>
      </p:sp>
      <p:sp>
        <p:nvSpPr>
          <p:cNvPr id="16" name="Text Box 395">
            <a:extLst>
              <a:ext uri="{FF2B5EF4-FFF2-40B4-BE49-F238E27FC236}">
                <a16:creationId xmlns:a16="http://schemas.microsoft.com/office/drawing/2014/main" id="{9110AB74-39AF-E439-6AC8-EFEA8517D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371" y="4491010"/>
            <a:ext cx="2849882" cy="11207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just"/>
            <a:r>
              <a:rPr lang="en-AU" sz="600" b="1" dirty="0">
                <a:effectLst/>
                <a:ea typeface="Times New Roman" panose="02020603050405020304" pitchFamily="18" charset="0"/>
                <a:cs typeface="Arial"/>
              </a:rPr>
              <a:t>PLEASE NOTE:</a:t>
            </a:r>
          </a:p>
          <a:p>
            <a:r>
              <a:rPr lang="en-AU" sz="600" dirty="0">
                <a:ea typeface="Times New Roman" panose="02020603050405020304" pitchFamily="18" charset="0"/>
                <a:cs typeface="Arial"/>
              </a:rPr>
              <a:t>* THE CHARTS USED ON THIS PASSAGE PLAN ARE NOT TO SCALE.  THESE CHARTS FORM PART OF THE MASTER/PILOT EXCHANGE AND ARE FOR INFORMATION ONLY.  NAVIGATIONAL CHARTS AND/OR APPROVED ECDIS SHOULD BE REFERRED TO IN ALL CASES. </a:t>
            </a:r>
          </a:p>
          <a:p>
            <a:r>
              <a:rPr lang="en-AU" sz="600" dirty="0">
                <a:ea typeface="Times New Roman" panose="02020603050405020304" pitchFamily="18" charset="0"/>
                <a:cs typeface="Arial"/>
              </a:rPr>
              <a:t>* INDICATED COURSES ARE A GUIDELINE ONLY.  VESSEL'S ROUTE IS TO BE DISCUSSED DURING THE MASTER/PILOT EXCHANGE AND AGREED TO BY THE MASTER.</a:t>
            </a:r>
          </a:p>
          <a:p>
            <a:r>
              <a:rPr lang="en-AU" sz="600" dirty="0">
                <a:ea typeface="Times New Roman" panose="02020603050405020304" pitchFamily="18" charset="0"/>
                <a:cs typeface="Arial"/>
              </a:rPr>
              <a:t>*  THE SHIP'S POSITION, THE VESSEL'S CONDITION AND HARBOUR TRAFFIC ARE TO BE MONITORED THROUGHOUT THE PASSAGE BY THE BRIDGE TEAM. </a:t>
            </a:r>
          </a:p>
          <a:p>
            <a:r>
              <a:rPr lang="en-AU" sz="600" b="1" dirty="0">
                <a:solidFill>
                  <a:srgbClr val="FF0000"/>
                </a:solidFill>
                <a:ea typeface="Times New Roman" panose="02020603050405020304" pitchFamily="18" charset="0"/>
                <a:cs typeface="Arial"/>
              </a:rPr>
              <a:t>* THE BRIDGE TEAM MUST IMMEDIATELY MAKE THE PILOT AWARE OF ANY CONCERNS OR ANYTHING NOT UNDERSTOOD </a:t>
            </a:r>
            <a:endParaRPr lang="en-AU" sz="600" b="1" dirty="0">
              <a:ea typeface="Times New Roman" panose="02020603050405020304" pitchFamily="18" charset="0"/>
              <a:cs typeface="Arial"/>
            </a:endParaRPr>
          </a:p>
          <a:p>
            <a:pPr algn="just"/>
            <a:endParaRPr lang="en-AU" sz="75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Flowchart: Summing Junction 9">
            <a:extLst>
              <a:ext uri="{FF2B5EF4-FFF2-40B4-BE49-F238E27FC236}">
                <a16:creationId xmlns:a16="http://schemas.microsoft.com/office/drawing/2014/main" id="{58436801-F542-F34C-DA15-E9AEE186DF88}"/>
              </a:ext>
            </a:extLst>
          </p:cNvPr>
          <p:cNvSpPr/>
          <p:nvPr/>
        </p:nvSpPr>
        <p:spPr>
          <a:xfrm>
            <a:off x="2679315" y="6942719"/>
            <a:ext cx="259791" cy="175747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AU" sz="1350"/>
          </a:p>
        </p:txBody>
      </p:sp>
      <p:sp>
        <p:nvSpPr>
          <p:cNvPr id="11" name="Flowchart: Summing Junction 10">
            <a:extLst>
              <a:ext uri="{FF2B5EF4-FFF2-40B4-BE49-F238E27FC236}">
                <a16:creationId xmlns:a16="http://schemas.microsoft.com/office/drawing/2014/main" id="{58436801-F542-F34C-DA15-E9AEE186DF88}"/>
              </a:ext>
            </a:extLst>
          </p:cNvPr>
          <p:cNvSpPr/>
          <p:nvPr/>
        </p:nvSpPr>
        <p:spPr>
          <a:xfrm>
            <a:off x="3006563" y="7041472"/>
            <a:ext cx="175747" cy="158938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AU" sz="135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EFBB2EA-DE80-E98E-44E0-936FBCD797D8}"/>
              </a:ext>
            </a:extLst>
          </p:cNvPr>
          <p:cNvGrpSpPr/>
          <p:nvPr/>
        </p:nvGrpSpPr>
        <p:grpSpPr>
          <a:xfrm>
            <a:off x="682724" y="1973920"/>
            <a:ext cx="1613928" cy="585674"/>
            <a:chOff x="0" y="3556"/>
            <a:chExt cx="1552575" cy="717170"/>
          </a:xfrm>
        </p:grpSpPr>
        <p:sp>
          <p:nvSpPr>
            <p:cNvPr id="32" name="Text Box 402">
              <a:extLst>
                <a:ext uri="{FF2B5EF4-FFF2-40B4-BE49-F238E27FC236}">
                  <a16:creationId xmlns:a16="http://schemas.microsoft.com/office/drawing/2014/main" id="{A7DE61D0-C94C-9814-5155-5FE18A00AF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2350" y="3556"/>
              <a:ext cx="530225" cy="2364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HEIGHT</a:t>
              </a:r>
            </a:p>
          </p:txBody>
        </p:sp>
        <p:sp>
          <p:nvSpPr>
            <p:cNvPr id="33" name="Text Box 400">
              <a:extLst>
                <a:ext uri="{FF2B5EF4-FFF2-40B4-BE49-F238E27FC236}">
                  <a16:creationId xmlns:a16="http://schemas.microsoft.com/office/drawing/2014/main" id="{95CA5D8C-EBB9-664F-C43C-E7E20A8D12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471185"/>
              <a:ext cx="495935" cy="2495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AU" sz="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HW / LW</a:t>
              </a:r>
            </a:p>
          </p:txBody>
        </p:sp>
        <p:sp>
          <p:nvSpPr>
            <p:cNvPr id="34" name="Text Box 401">
              <a:extLst>
                <a:ext uri="{FF2B5EF4-FFF2-40B4-BE49-F238E27FC236}">
                  <a16:creationId xmlns:a16="http://schemas.microsoft.com/office/drawing/2014/main" id="{873DE5EB-1B1F-6784-2C99-7A6AC51EAD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00" y="4445"/>
              <a:ext cx="530225" cy="2324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TIME</a:t>
              </a:r>
            </a:p>
          </p:txBody>
        </p:sp>
        <p:sp>
          <p:nvSpPr>
            <p:cNvPr id="35" name="Text Box 403">
              <a:extLst>
                <a:ext uri="{FF2B5EF4-FFF2-40B4-BE49-F238E27FC236}">
                  <a16:creationId xmlns:a16="http://schemas.microsoft.com/office/drawing/2014/main" id="{FA2BDBBF-0201-A4F4-5F6F-A01C0C7E85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33045"/>
              <a:ext cx="495935" cy="2400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AU" sz="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HW / LW</a:t>
              </a:r>
            </a:p>
          </p:txBody>
        </p:sp>
        <p:sp>
          <p:nvSpPr>
            <p:cNvPr id="36" name="Text Box 404">
              <a:extLst>
                <a:ext uri="{FF2B5EF4-FFF2-40B4-BE49-F238E27FC236}">
                  <a16:creationId xmlns:a16="http://schemas.microsoft.com/office/drawing/2014/main" id="{CD4139D9-DCF6-B137-8FBD-94DEB2C2E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00" y="233045"/>
              <a:ext cx="530225" cy="2400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Text Box 405">
              <a:extLst>
                <a:ext uri="{FF2B5EF4-FFF2-40B4-BE49-F238E27FC236}">
                  <a16:creationId xmlns:a16="http://schemas.microsoft.com/office/drawing/2014/main" id="{BABC7D99-8222-AA26-C34A-B07E645FB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700" y="236603"/>
              <a:ext cx="523875" cy="2364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Text Box 406">
              <a:extLst>
                <a:ext uri="{FF2B5EF4-FFF2-40B4-BE49-F238E27FC236}">
                  <a16:creationId xmlns:a16="http://schemas.microsoft.com/office/drawing/2014/main" id="{CF077248-4506-D9D8-0FFE-7A4BA4860A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00" y="474360"/>
              <a:ext cx="530225" cy="2463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Text Box 407">
              <a:extLst>
                <a:ext uri="{FF2B5EF4-FFF2-40B4-BE49-F238E27FC236}">
                  <a16:creationId xmlns:a16="http://schemas.microsoft.com/office/drawing/2014/main" id="{6A6A6F5B-19FF-9625-6AC8-508D3B1503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700" y="474360"/>
              <a:ext cx="523875" cy="2463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AU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3" name="Text Box 2">
            <a:extLst>
              <a:ext uri="{FF2B5EF4-FFF2-40B4-BE49-F238E27FC236}">
                <a16:creationId xmlns:a16="http://schemas.microsoft.com/office/drawing/2014/main" id="{BBF0CCD7-73E7-DCDC-FAF8-824031285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505" y="804334"/>
            <a:ext cx="6146424" cy="381893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n-AU" sz="700" b="1" u="sng" dirty="0">
                <a:effectLst/>
                <a:ea typeface="Times New Roman" panose="02020603050405020304" pitchFamily="18" charset="0"/>
              </a:rPr>
              <a:t>BRIDGE TEAM:</a:t>
            </a:r>
            <a:endParaRPr lang="en-AU" sz="700" b="1">
              <a:effectLst/>
              <a:ea typeface="Times New Roman" panose="02020603050405020304" pitchFamily="18" charset="0"/>
              <a:cs typeface="Calibri"/>
            </a:endParaRPr>
          </a:p>
          <a:p>
            <a:pPr algn="ctr"/>
            <a:r>
              <a:rPr lang="en-AU" sz="700" dirty="0">
                <a:effectLst/>
                <a:ea typeface="Times New Roman" panose="02020603050405020304" pitchFamily="18" charset="0"/>
              </a:rPr>
              <a:t>MAINTAIN LOOKOUT VISUALLY AND BY RADAR. FOLLOW PILOT PASSAGE PLAN AND INFORM WHEN </a:t>
            </a:r>
            <a:r>
              <a:rPr lang="en-AU" sz="700" dirty="0">
                <a:ea typeface="Times New Roman" panose="02020603050405020304" pitchFamily="18" charset="0"/>
              </a:rPr>
              <a:t>THERE</a:t>
            </a:r>
            <a:r>
              <a:rPr lang="en-AU" sz="700" dirty="0">
                <a:effectLst/>
                <a:ea typeface="Times New Roman" panose="02020603050405020304" pitchFamily="18" charset="0"/>
              </a:rPr>
              <a:t> IS AN OBSERVED DEVIATION FROM THE AGREED PLAN.</a:t>
            </a:r>
            <a:r>
              <a:rPr lang="en-AU" sz="700" dirty="0">
                <a:ea typeface="Times New Roman" panose="02020603050405020304" pitchFamily="18" charset="0"/>
              </a:rPr>
              <a:t> </a:t>
            </a:r>
            <a:endParaRPr lang="en-AU" sz="700" dirty="0">
              <a:ea typeface="Times New Roman" panose="02020603050405020304" pitchFamily="18" charset="0"/>
              <a:cs typeface="Calibri"/>
            </a:endParaRPr>
          </a:p>
          <a:p>
            <a:pPr algn="ctr">
              <a:spcAft>
                <a:spcPts val="0"/>
              </a:spcAft>
            </a:pPr>
            <a:r>
              <a:rPr lang="en-AU" sz="7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*IF IN DOUBT CONSULT PILOT*</a:t>
            </a:r>
            <a:endParaRPr lang="en-AU" sz="700">
              <a:effectLst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14" name="Picture 14">
            <a:extLst>
              <a:ext uri="{FF2B5EF4-FFF2-40B4-BE49-F238E27FC236}">
                <a16:creationId xmlns:a16="http://schemas.microsoft.com/office/drawing/2014/main" id="{E386D86B-D954-011B-BA16-68405FF4A2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5" y="8914374"/>
            <a:ext cx="2533650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302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ID xmlns="3e9b44d3-7f9a-44f7-b2e3-7baac7d94cc9">PIL-PP-12</DocID>
    <Review_x0020_Date xmlns="3e9b44d3-7f9a-44f7-b2e3-7baac7d94cc9">2023-08-31T14:30:00+00:00</Review_x0020_Date>
    <p039c1c666dc4819a0f3f0219d4cd8b9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Passage Plan</TermName>
          <TermId xmlns="http://schemas.microsoft.com/office/infopath/2007/PartnerControls">d685b382-cf5c-4edc-8705-c452268116b8</TermId>
        </TermInfo>
      </Terms>
    </p039c1c666dc4819a0f3f0219d4cd8b9>
    <ned8191a3a23427cb9ca284488cb2f16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</TermName>
          <TermId xmlns="http://schemas.microsoft.com/office/infopath/2007/PartnerControls">a340c831-803c-4431-9722-cfe24c5dec72</TermId>
        </TermInfo>
      </Terms>
    </ned8191a3a23427cb9ca284488cb2f16>
    <TaxCatchAll xmlns="3e9b44d3-7f9a-44f7-b2e3-7baac7d94cc9">
      <Value>24</Value>
      <Value>59</Value>
      <Value>38</Value>
      <Value>3</Value>
    </TaxCatchAll>
    <References xmlns="3e9b44d3-7f9a-44f7-b2e3-7baac7d94cc9" xsi:nil="true"/>
    <Related_x0020_Documents xmlns="3e9b44d3-7f9a-44f7-b2e3-7baac7d94cc9" xsi:nil="true"/>
    <PublishedDate1 xmlns="3e9b44d3-7f9a-44f7-b2e3-7baac7d94cc9">October 2022</PublishedDate1>
    <e1298890b24c4df5a353563224e5870a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Pilotage</TermName>
          <TermId xmlns="http://schemas.microsoft.com/office/infopath/2007/PartnerControls">4a463847-a780-4cab-a813-08f9353d1855</TermId>
        </TermInfo>
      </Terms>
    </e1298890b24c4df5a353563224e5870a>
    <h338f6066af245c89bbd69dc094f2402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 Manager, Operations</TermName>
          <TermId xmlns="http://schemas.microsoft.com/office/infopath/2007/PartnerControls">54973f7f-23e2-440e-8af8-7c3057382365</TermId>
        </TermInfo>
      </Terms>
    </h338f6066af245c89bbd69dc094f2402>
    <_dlc_DocId xmlns="3fc79d0f-6667-498b-8ad3-b94084c99447">CONTROLLED-104805841-402</_dlc_DocId>
    <_dlc_DocIdUrl xmlns="3fc79d0f-6667-498b-8ad3-b94084c99447">
      <Url>https://darwinport.sharepoint.com/sites/controlled-documents/_layouts/15/DocIdRedir.aspx?ID=CONTROLLED-104805841-402</Url>
      <Description>CONTROLLED-104805841-402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fb12912c-041b-4da0-b844-e4cb499d6509" ContentTypeId="0x010100A5916E8D9B1AD24BB8BF2D648CC28FC707" PreviousValue="tru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arwin Port Controlled Document" ma:contentTypeID="0x010100A5916E8D9B1AD24BB8BF2D648CC28FC707002D766320231A4642B26424019013E945" ma:contentTypeVersion="61" ma:contentTypeDescription="Controlled document library" ma:contentTypeScope="" ma:versionID="eb3916a4d21254cf449f5b8152bbbaf3">
  <xsd:schema xmlns:xsd="http://www.w3.org/2001/XMLSchema" xmlns:xs="http://www.w3.org/2001/XMLSchema" xmlns:p="http://schemas.microsoft.com/office/2006/metadata/properties" xmlns:ns2="3e9b44d3-7f9a-44f7-b2e3-7baac7d94cc9" xmlns:ns3="3fc79d0f-6667-498b-8ad3-b94084c99447" targetNamespace="http://schemas.microsoft.com/office/2006/metadata/properties" ma:root="true" ma:fieldsID="3f67bbcdff626d3a0417e3302d545748" ns2:_="" ns3:_="">
    <xsd:import namespace="3e9b44d3-7f9a-44f7-b2e3-7baac7d94cc9"/>
    <xsd:import namespace="3fc79d0f-6667-498b-8ad3-b94084c99447"/>
    <xsd:element name="properties">
      <xsd:complexType>
        <xsd:sequence>
          <xsd:element name="documentManagement">
            <xsd:complexType>
              <xsd:all>
                <xsd:element ref="ns2:DocID" minOccurs="0"/>
                <xsd:element ref="ns2:Review_x0020_Date" minOccurs="0"/>
                <xsd:element ref="ns2:References" minOccurs="0"/>
                <xsd:element ref="ns2:Related_x0020_Documents" minOccurs="0"/>
                <xsd:element ref="ns2:PublishedDate1" minOccurs="0"/>
                <xsd:element ref="ns2:p039c1c666dc4819a0f3f0219d4cd8b9" minOccurs="0"/>
                <xsd:element ref="ns2:ned8191a3a23427cb9ca284488cb2f16" minOccurs="0"/>
                <xsd:element ref="ns2:e1298890b24c4df5a353563224e5870a" minOccurs="0"/>
                <xsd:element ref="ns2:TaxCatchAll" minOccurs="0"/>
                <xsd:element ref="ns2:h338f6066af245c89bbd69dc094f2402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b44d3-7f9a-44f7-b2e3-7baac7d94cc9" elementFormDefault="qualified">
    <xsd:import namespace="http://schemas.microsoft.com/office/2006/documentManagement/types"/>
    <xsd:import namespace="http://schemas.microsoft.com/office/infopath/2007/PartnerControls"/>
    <xsd:element name="DocID" ma:index="5" nillable="true" ma:displayName="DocID" ma:description="Document ID" ma:internalName="DocID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default="" ma:description="Review date for the controlled document" ma:format="DateOnly" ma:internalName="Review_x0020_Date">
      <xsd:simpleType>
        <xsd:restriction base="dms:DateTime"/>
      </xsd:simpleType>
    </xsd:element>
    <xsd:element name="References" ma:index="7" nillable="true" ma:displayName="References" ma:default="" ma:description="Reference links for the controlled document" ma:internalName="References">
      <xsd:simpleType>
        <xsd:restriction base="dms:Note"/>
      </xsd:simpleType>
    </xsd:element>
    <xsd:element name="Related_x0020_Documents" ma:index="8" nillable="true" ma:displayName="Related Documents" ma:description="Any related document links for the controlled document" ma:internalName="Related_x0020_Documents" ma:readOnly="false">
      <xsd:simpleType>
        <xsd:restriction base="dms:Note"/>
      </xsd:simpleType>
    </xsd:element>
    <xsd:element name="PublishedDate1" ma:index="9" nillable="true" ma:displayName="Published Date" ma:description="Month the controlled document is published" ma:internalName="PublishedDate1" ma:readOnly="false">
      <xsd:simpleType>
        <xsd:restriction base="dms:Text">
          <xsd:maxLength value="255"/>
        </xsd:restriction>
      </xsd:simpleType>
    </xsd:element>
    <xsd:element name="p039c1c666dc4819a0f3f0219d4cd8b9" ma:index="10" ma:taxonomy="true" ma:internalName="p039c1c666dc4819a0f3f0219d4cd8b9" ma:taxonomyFieldName="Document_x0020_Type" ma:displayName="Document Type" ma:default="" ma:fieldId="{9039c1c6-66dc-4819-a0f3-f0219d4cd8b9}" ma:sspId="fb12912c-041b-4da0-b844-e4cb499d6509" ma:termSetId="f9ea525a-cc9d-491c-8e4b-602ad7e98d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ed8191a3a23427cb9ca284488cb2f16" ma:index="12" ma:taxonomy="true" ma:internalName="ned8191a3a23427cb9ca284488cb2f16" ma:taxonomyFieldName="Information_x0020_Security" ma:displayName="Information Security" ma:default="" ma:fieldId="{7ed8191a-3a23-427c-b9ca-284488cb2f16}" ma:sspId="fb12912c-041b-4da0-b844-e4cb499d6509" ma:termSetId="95cae2ea-a2e8-4c6f-8d0f-42e06858632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1298890b24c4df5a353563224e5870a" ma:index="16" ma:taxonomy="true" ma:internalName="e1298890b24c4df5a353563224e5870a" ma:taxonomyFieldName="Business_x0020_Unit" ma:displayName="Business Unit" ma:default="" ma:fieldId="{e1298890-b24c-4df5-a353-563224e5870a}" ma:sspId="fb12912c-041b-4da0-b844-e4cb499d6509" ma:termSetId="2ac403c5-6223-4ad4-9666-7b8cfd81b36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19342295-73ec-489e-91f1-e4a4b2b88b95}" ma:internalName="TaxCatchAll" ma:showField="CatchAllData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338f6066af245c89bbd69dc094f2402" ma:index="19" nillable="true" ma:taxonomy="true" ma:internalName="h338f6066af245c89bbd69dc094f2402" ma:taxonomyFieldName="Owner" ma:displayName="Owner" ma:default="" ma:fieldId="{1338f606-6af2-45c8-9bbd-69dc094f2402}" ma:sspId="fb12912c-041b-4da0-b844-e4cb499d6509" ma:termSetId="31bbf219-d18c-4ed1-a68e-b2d62ba6c20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0" nillable="true" ma:displayName="Taxonomy Catch All Column1" ma:hidden="true" ma:list="{19342295-73ec-489e-91f1-e4a4b2b88b95}" ma:internalName="TaxCatchAllLabel" ma:readOnly="true" ma:showField="CatchAllDataLabel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79d0f-6667-498b-8ad3-b94084c99447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799E18-2A9F-4E14-A0D1-056420254D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D880EF-CC11-4404-9D78-CDF55FBDDBE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2510dbc-3a98-4120-9613-a75240279eaa"/>
    <ds:schemaRef ds:uri="http://schemas.microsoft.com/office/2006/documentManagement/types"/>
    <ds:schemaRef ds:uri="d938ea35-d535-4f29-953f-aa625d10f977"/>
    <ds:schemaRef ds:uri="http://www.w3.org/XML/1998/namespace"/>
    <ds:schemaRef ds:uri="http://purl.org/dc/dcmitype/"/>
    <ds:schemaRef ds:uri="3e9b44d3-7f9a-44f7-b2e3-7baac7d94cc9"/>
    <ds:schemaRef ds:uri="3fc79d0f-6667-498b-8ad3-b94084c99447"/>
  </ds:schemaRefs>
</ds:datastoreItem>
</file>

<file path=customXml/itemProps3.xml><?xml version="1.0" encoding="utf-8"?>
<ds:datastoreItem xmlns:ds="http://schemas.openxmlformats.org/officeDocument/2006/customXml" ds:itemID="{1F5FE6DC-7EE0-462C-A39F-7CA2BEC109D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3F44272-EFBD-4486-8CE1-15A24471C422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56F64262-2941-4A62-8C73-A024DEF64F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9b44d3-7f9a-44f7-b2e3-7baac7d94cc9"/>
    <ds:schemaRef ds:uri="3fc79d0f-6667-498b-8ad3-b94084c99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323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MSB Passage Plan Issue 2</dc:title>
  <dc:creator>Alyce Breed</dc:creator>
  <cp:lastModifiedBy>Kylie Williams</cp:lastModifiedBy>
  <cp:revision>74</cp:revision>
  <dcterms:created xsi:type="dcterms:W3CDTF">2022-02-04T01:48:22Z</dcterms:created>
  <dcterms:modified xsi:type="dcterms:W3CDTF">2024-03-19T07:18:36Z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0x010100A5916E8D9B1AD24BB8BF2D648CC28FC707002D766320231A4642B26424019013E945</vt:lpwstr>
  </property>
  <property fmtid="{D5CDD505-2E9C-101B-9397-08002B2CF9AE}" pid="3" name="_dlc_DocIdItemGuid">
    <vt:lpwstr>9167d7d0-8c48-4549-bca8-2332cd269676</vt:lpwstr>
  </property>
  <property fmtid="{D5CDD505-2E9C-101B-9397-08002B2CF9AE}" pid="4" name="Business Unit">
    <vt:lpwstr>38;#Pilotage|4a463847-a780-4cab-a813-08f9353d1855</vt:lpwstr>
  </property>
  <property fmtid="{D5CDD505-2E9C-101B-9397-08002B2CF9AE}" pid="5" name="Information Security">
    <vt:lpwstr>3;#General|a340c831-803c-4431-9722-cfe24c5dec72</vt:lpwstr>
  </property>
  <property fmtid="{D5CDD505-2E9C-101B-9397-08002B2CF9AE}" pid="6" name="Owner">
    <vt:lpwstr>24;#General Manager, Operations|54973f7f-23e2-440e-8af8-7c3057382365</vt:lpwstr>
  </property>
  <property fmtid="{D5CDD505-2E9C-101B-9397-08002B2CF9AE}" pid="7" name="Document Type">
    <vt:lpwstr>59;#Passage Plan|d685b382-cf5c-4edc-8705-c452268116b8</vt:lpwstr>
  </property>
  <property fmtid="{D5CDD505-2E9C-101B-9397-08002B2CF9AE}" pid="8" name="Order">
    <vt:r8>29800</vt:r8>
  </property>
  <property fmtid="{D5CDD505-2E9C-101B-9397-08002B2CF9AE}" pid="9" name="h338f6066af245c89bbd69dc094f2402">
    <vt:lpwstr>General Manager, Operations|54973f7f-23e2-440e-8af8-7c3057382365</vt:lpwstr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DocID">
    <vt:lpwstr>PIL-TMP-13</vt:lpwstr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PublishedDate1">
    <vt:lpwstr>January 2022</vt:lpwstr>
  </property>
  <property fmtid="{D5CDD505-2E9C-101B-9397-08002B2CF9AE}" pid="17" name="TriggerFlowInfo">
    <vt:lpwstr/>
  </property>
  <property fmtid="{D5CDD505-2E9C-101B-9397-08002B2CF9AE}" pid="18" name="Vessel Name">
    <vt:lpwstr/>
  </property>
  <property fmtid="{D5CDD505-2E9C-101B-9397-08002B2CF9AE}" pid="19" name="_SourceUrl">
    <vt:lpwstr/>
  </property>
  <property fmtid="{D5CDD505-2E9C-101B-9397-08002B2CF9AE}" pid="20" name="_SharedFileIndex">
    <vt:lpwstr/>
  </property>
  <property fmtid="{D5CDD505-2E9C-101B-9397-08002B2CF9AE}" pid="21" name="SharedWithUsers">
    <vt:lpwstr>35;#Scott Wilson</vt:lpwstr>
  </property>
  <property fmtid="{D5CDD505-2E9C-101B-9397-08002B2CF9AE}" pid="22" name="DocumentStatus">
    <vt:lpwstr>Under Review</vt:lpwstr>
  </property>
  <property fmtid="{D5CDD505-2E9C-101B-9397-08002B2CF9AE}" pid="23" name="AssignedTo">
    <vt:lpwstr>35</vt:lpwstr>
  </property>
  <property fmtid="{D5CDD505-2E9C-101B-9397-08002B2CF9AE}" pid="24" name="ApprovalComments">
    <vt:lpwstr>Reset Access on 29/06/2023 - Document access over 1 month admin over ride</vt:lpwstr>
  </property>
  <property fmtid="{D5CDD505-2E9C-101B-9397-08002B2CF9AE}" pid="25" name="ReviewBy">
    <vt:lpwstr>35</vt:lpwstr>
  </property>
</Properties>
</file>